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63" r:id="rId14"/>
    <p:sldId id="261" r:id="rId15"/>
    <p:sldId id="262" r:id="rId16"/>
    <p:sldId id="275" r:id="rId17"/>
    <p:sldId id="276" r:id="rId18"/>
    <p:sldId id="277" r:id="rId19"/>
    <p:sldId id="278" r:id="rId20"/>
    <p:sldId id="279" r:id="rId21"/>
    <p:sldId id="264" r:id="rId22"/>
    <p:sldId id="266" r:id="rId23"/>
    <p:sldId id="283" r:id="rId24"/>
    <p:sldId id="280" r:id="rId25"/>
    <p:sldId id="281" r:id="rId26"/>
    <p:sldId id="282" r:id="rId27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644" y="-102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73264"/>
            <a:ext cx="3357563" cy="122082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8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338691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338691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49A0-61D6-4778-9DFF-3C34346EF95C}" type="datetimeFigureOut">
              <a:rPr lang="en-GB" smtClean="0"/>
              <a:pPr/>
              <a:t>23/02/2015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A1B9A-1D71-4E8D-99E5-67BDD17D5FB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1" y="-159567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380132" y="4616478"/>
            <a:ext cx="72728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DTP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Techniques, Design </a:t>
            </a:r>
          </a:p>
          <a:p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Elements &amp; Principles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8920" y="1367117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Name: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Class:         ____________</a:t>
            </a:r>
          </a:p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Impact" pitchFamily="34" charset="0"/>
              </a:rPr>
              <a:t>Teacher:   ____________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9"/>
              </a:clrFrom>
              <a:clrTo>
                <a:srgbClr val="F6F6F9">
                  <a:alpha val="0"/>
                </a:srgbClr>
              </a:clrTo>
            </a:clrChange>
          </a:blip>
          <a:srcRect l="28738" t="13825" r="30510" b="16039"/>
          <a:stretch>
            <a:fillRect/>
          </a:stretch>
        </p:blipFill>
        <p:spPr bwMode="auto">
          <a:xfrm>
            <a:off x="184092" y="272480"/>
            <a:ext cx="6485268" cy="89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8716" t="13825" r="30532" b="41879"/>
          <a:stretch>
            <a:fillRect/>
          </a:stretch>
        </p:blipFill>
        <p:spPr bwMode="auto">
          <a:xfrm>
            <a:off x="188639" y="416496"/>
            <a:ext cx="629349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9897" t="13825" r="24626" b="13699"/>
          <a:stretch>
            <a:fillRect/>
          </a:stretch>
        </p:blipFill>
        <p:spPr bwMode="auto">
          <a:xfrm>
            <a:off x="136961" y="272480"/>
            <a:ext cx="6721039" cy="856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72" t="8657" r="23444" b="4227"/>
          <a:stretch>
            <a:fillRect/>
          </a:stretch>
        </p:blipFill>
        <p:spPr bwMode="auto">
          <a:xfrm>
            <a:off x="-1" y="0"/>
            <a:ext cx="6858001" cy="930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3579" r="26050" b="12594"/>
          <a:stretch>
            <a:fillRect/>
          </a:stretch>
        </p:blipFill>
        <p:spPr bwMode="auto">
          <a:xfrm>
            <a:off x="-27384" y="200472"/>
            <a:ext cx="6858000" cy="60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37203" r="26202" b="13579"/>
          <a:stretch>
            <a:fillRect/>
          </a:stretch>
        </p:blipFill>
        <p:spPr bwMode="auto">
          <a:xfrm>
            <a:off x="0" y="6055433"/>
            <a:ext cx="6858000" cy="408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2594" r="26604" b="26375"/>
          <a:stretch>
            <a:fillRect/>
          </a:stretch>
        </p:blipFill>
        <p:spPr bwMode="auto">
          <a:xfrm>
            <a:off x="-27384" y="-1"/>
            <a:ext cx="6858000" cy="50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7863" t="29328" r="25649" b="16532"/>
          <a:stretch>
            <a:fillRect/>
          </a:stretch>
        </p:blipFill>
        <p:spPr bwMode="auto">
          <a:xfrm>
            <a:off x="0" y="5025007"/>
            <a:ext cx="6858000" cy="449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9328" t="16778" r="25785" b="10133"/>
          <a:stretch>
            <a:fillRect/>
          </a:stretch>
        </p:blipFill>
        <p:spPr bwMode="auto">
          <a:xfrm>
            <a:off x="260648" y="344488"/>
            <a:ext cx="6467628" cy="8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8716" t="13825" r="30532" b="9395"/>
          <a:stretch>
            <a:fillRect/>
          </a:stretch>
        </p:blipFill>
        <p:spPr bwMode="auto">
          <a:xfrm>
            <a:off x="188640" y="344487"/>
            <a:ext cx="6192688" cy="933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9897" t="13825" r="30532" b="38926"/>
          <a:stretch>
            <a:fillRect/>
          </a:stretch>
        </p:blipFill>
        <p:spPr bwMode="auto">
          <a:xfrm>
            <a:off x="260648" y="272480"/>
            <a:ext cx="633220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8125" t="12348" r="30532" b="7919"/>
          <a:stretch>
            <a:fillRect/>
          </a:stretch>
        </p:blipFill>
        <p:spPr bwMode="auto">
          <a:xfrm>
            <a:off x="260648" y="240469"/>
            <a:ext cx="6264696" cy="966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669" t="18993" r="25216" b="11610"/>
          <a:stretch>
            <a:fillRect/>
          </a:stretch>
        </p:blipFill>
        <p:spPr bwMode="auto">
          <a:xfrm>
            <a:off x="404664" y="920552"/>
            <a:ext cx="6375006" cy="820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96952" y="1284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3 P’s</a:t>
            </a:r>
            <a:endParaRPr lang="en-GB" u="sng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9306" t="13825" r="30532" b="33758"/>
          <a:stretch>
            <a:fillRect/>
          </a:stretch>
        </p:blipFill>
        <p:spPr bwMode="auto">
          <a:xfrm>
            <a:off x="260647" y="488504"/>
            <a:ext cx="6137921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581" t="8657" r="22854" b="4227"/>
          <a:stretch>
            <a:fillRect/>
          </a:stretch>
        </p:blipFill>
        <p:spPr bwMode="auto">
          <a:xfrm>
            <a:off x="-1" y="200472"/>
            <a:ext cx="6843201" cy="907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581" t="8657" r="22263" b="4227"/>
          <a:stretch>
            <a:fillRect/>
          </a:stretch>
        </p:blipFill>
        <p:spPr bwMode="auto">
          <a:xfrm>
            <a:off x="0" y="272480"/>
            <a:ext cx="685800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4581" t="65784" r="22263" b="28635"/>
          <a:stretch>
            <a:fillRect/>
          </a:stretch>
        </p:blipFill>
        <p:spPr bwMode="auto">
          <a:xfrm>
            <a:off x="0" y="9273480"/>
            <a:ext cx="6858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564904" cy="990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641" y="-159567"/>
            <a:ext cx="2448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N5</a:t>
            </a:r>
            <a:endParaRPr lang="en-GB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380132" y="5247420"/>
            <a:ext cx="727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Graphs &amp; Charts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40" y="178464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  <a:latin typeface="Impact" pitchFamily="34" charset="0"/>
              </a:rPr>
              <a:t>EXAM</a:t>
            </a:r>
            <a:endParaRPr lang="en-GB" sz="7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648" y="279276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Impact" pitchFamily="34" charset="0"/>
              </a:rPr>
              <a:t>Revision</a:t>
            </a:r>
            <a:endParaRPr lang="en-GB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3579" r="25497" b="26375"/>
          <a:stretch>
            <a:fillRect/>
          </a:stretch>
        </p:blipFill>
        <p:spPr bwMode="auto">
          <a:xfrm>
            <a:off x="0" y="128464"/>
            <a:ext cx="6858000" cy="48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30313" r="26756" b="7672"/>
          <a:stretch>
            <a:fillRect/>
          </a:stretch>
        </p:blipFill>
        <p:spPr bwMode="auto">
          <a:xfrm>
            <a:off x="0" y="5025008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713" t="16532" r="17749" b="14563"/>
          <a:stretch>
            <a:fillRect/>
          </a:stretch>
        </p:blipFill>
        <p:spPr bwMode="auto">
          <a:xfrm>
            <a:off x="0" y="344488"/>
            <a:ext cx="6858000" cy="424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1221" t="16532" r="16794" b="6688"/>
          <a:stretch>
            <a:fillRect/>
          </a:stretch>
        </p:blipFill>
        <p:spPr bwMode="auto">
          <a:xfrm>
            <a:off x="0" y="4448944"/>
            <a:ext cx="6858000" cy="477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121" t="11610" r="27711" b="5704"/>
          <a:stretch>
            <a:fillRect/>
          </a:stretch>
        </p:blipFill>
        <p:spPr bwMode="auto">
          <a:xfrm>
            <a:off x="260647" y="416496"/>
            <a:ext cx="6418999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13176" y="81933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MARKS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1610" r="26051" b="16532"/>
          <a:stretch>
            <a:fillRect/>
          </a:stretch>
        </p:blipFill>
        <p:spPr bwMode="auto">
          <a:xfrm>
            <a:off x="0" y="272480"/>
            <a:ext cx="6858000" cy="582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40156" r="26331" b="8657"/>
          <a:stretch>
            <a:fillRect/>
          </a:stretch>
        </p:blipFill>
        <p:spPr bwMode="auto">
          <a:xfrm>
            <a:off x="99392" y="5745088"/>
            <a:ext cx="6758608" cy="41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908" t="11610" r="25497" b="33266"/>
          <a:stretch>
            <a:fillRect/>
          </a:stretch>
        </p:blipFill>
        <p:spPr bwMode="auto">
          <a:xfrm>
            <a:off x="-1" y="144016"/>
            <a:ext cx="6832307" cy="444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756" t="20469" r="26756" b="11610"/>
          <a:stretch>
            <a:fillRect/>
          </a:stretch>
        </p:blipFill>
        <p:spPr bwMode="auto">
          <a:xfrm>
            <a:off x="-1" y="4304928"/>
            <a:ext cx="683762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1610" r="26051" b="32281"/>
          <a:stretch>
            <a:fillRect/>
          </a:stretch>
        </p:blipFill>
        <p:spPr bwMode="auto">
          <a:xfrm>
            <a:off x="0" y="263565"/>
            <a:ext cx="6858000" cy="45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309" t="24407" r="25649" b="8657"/>
          <a:stretch>
            <a:fillRect/>
          </a:stretch>
        </p:blipFill>
        <p:spPr bwMode="auto">
          <a:xfrm>
            <a:off x="0" y="4736975"/>
            <a:ext cx="6858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763" t="11610" r="30532" b="18993"/>
          <a:stretch>
            <a:fillRect/>
          </a:stretch>
        </p:blipFill>
        <p:spPr bwMode="auto">
          <a:xfrm>
            <a:off x="332656" y="416496"/>
            <a:ext cx="6235586" cy="792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353" t="10872" r="28760" b="7180"/>
          <a:stretch>
            <a:fillRect/>
          </a:stretch>
        </p:blipFill>
        <p:spPr bwMode="auto">
          <a:xfrm rot="21432221">
            <a:off x="399780" y="459209"/>
            <a:ext cx="6027236" cy="880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26375" t="13825" r="29329" b="10872"/>
          <a:stretch>
            <a:fillRect/>
          </a:stretch>
        </p:blipFill>
        <p:spPr bwMode="auto">
          <a:xfrm>
            <a:off x="116632" y="416496"/>
            <a:ext cx="6512488" cy="885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716" t="13086" r="29941" b="6442"/>
          <a:stretch>
            <a:fillRect/>
          </a:stretch>
        </p:blipFill>
        <p:spPr bwMode="auto">
          <a:xfrm>
            <a:off x="332656" y="488503"/>
            <a:ext cx="5760640" cy="89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30</Words>
  <Application>Microsoft Office PowerPoint</Application>
  <PresentationFormat>A4 Paper (210x297 mm)</PresentationFormat>
  <Paragraphs>15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Graham</dc:creator>
  <cp:lastModifiedBy>ryoung</cp:lastModifiedBy>
  <cp:revision>10</cp:revision>
  <dcterms:created xsi:type="dcterms:W3CDTF">2015-02-11T16:47:18Z</dcterms:created>
  <dcterms:modified xsi:type="dcterms:W3CDTF">2015-02-23T16:59:05Z</dcterms:modified>
</cp:coreProperties>
</file>