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1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66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307" r:id="rId39"/>
    <p:sldId id="308" r:id="rId40"/>
    <p:sldId id="309" r:id="rId41"/>
    <p:sldId id="265" r:id="rId42"/>
    <p:sldId id="272" r:id="rId43"/>
    <p:sldId id="267" r:id="rId44"/>
    <p:sldId id="268" r:id="rId45"/>
    <p:sldId id="269" r:id="rId46"/>
    <p:sldId id="258" r:id="rId47"/>
    <p:sldId id="259" r:id="rId48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660"/>
  </p:normalViewPr>
  <p:slideViewPr>
    <p:cSldViewPr>
      <p:cViewPr varScale="1">
        <p:scale>
          <a:sx n="71" d="100"/>
          <a:sy n="71" d="100"/>
        </p:scale>
        <p:origin x="-1686" y="-102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0D2D8-F16E-432C-8DBB-A0D8F2F87812}" type="datetimeFigureOut">
              <a:rPr lang="en-GB" smtClean="0"/>
              <a:pPr/>
              <a:t>18/02/2015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64904" cy="990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8640" y="-159568"/>
            <a:ext cx="24482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N5</a:t>
            </a:r>
            <a:endParaRPr lang="en-GB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271535" y="5901007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Impact" pitchFamily="34" charset="0"/>
              </a:rPr>
              <a:t>Drawing Standards, Protocols and Conventions</a:t>
            </a:r>
            <a:endParaRPr lang="en-GB" sz="36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40" y="178464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latin typeface="Impact" pitchFamily="34" charset="0"/>
              </a:rPr>
              <a:t>EXAM</a:t>
            </a:r>
            <a:endParaRPr lang="en-GB" sz="7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8920" y="1367116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Name:        ____________</a:t>
            </a:r>
          </a:p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Class:         ____________</a:t>
            </a:r>
          </a:p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Teacher:   ____________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648" y="279276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Impact" pitchFamily="34" charset="0"/>
              </a:rPr>
              <a:t>Revision</a:t>
            </a:r>
            <a:endParaRPr lang="en-GB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9306" t="17516" r="29483" b="10133"/>
          <a:stretch>
            <a:fillRect/>
          </a:stretch>
        </p:blipFill>
        <p:spPr bwMode="auto">
          <a:xfrm>
            <a:off x="188639" y="416496"/>
            <a:ext cx="6408713" cy="9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9306" t="13086" r="24035" b="18254"/>
          <a:stretch>
            <a:fillRect/>
          </a:stretch>
        </p:blipFill>
        <p:spPr bwMode="auto">
          <a:xfrm>
            <a:off x="188639" y="200472"/>
            <a:ext cx="6544985" cy="77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9306" t="13086" r="31123" b="30805"/>
          <a:stretch>
            <a:fillRect/>
          </a:stretch>
        </p:blipFill>
        <p:spPr bwMode="auto">
          <a:xfrm>
            <a:off x="332656" y="344488"/>
            <a:ext cx="6411554" cy="727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9306" t="13086" r="29941" b="14563"/>
          <a:stretch>
            <a:fillRect/>
          </a:stretch>
        </p:blipFill>
        <p:spPr bwMode="auto">
          <a:xfrm>
            <a:off x="188639" y="344488"/>
            <a:ext cx="6286739" cy="892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8716" t="13086" r="25807" b="35973"/>
          <a:stretch>
            <a:fillRect/>
          </a:stretch>
        </p:blipFill>
        <p:spPr bwMode="auto">
          <a:xfrm>
            <a:off x="188639" y="344488"/>
            <a:ext cx="6508897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2203" t="13579" r="33098" b="19594"/>
          <a:stretch>
            <a:fillRect/>
          </a:stretch>
        </p:blipFill>
        <p:spPr bwMode="auto">
          <a:xfrm>
            <a:off x="0" y="-1"/>
            <a:ext cx="6858000" cy="990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2941" t="13579" r="33098" b="21453"/>
          <a:stretch>
            <a:fillRect/>
          </a:stretch>
        </p:blipFill>
        <p:spPr bwMode="auto">
          <a:xfrm>
            <a:off x="188640" y="416496"/>
            <a:ext cx="6323612" cy="907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2203" t="16568" r="33098" b="16661"/>
          <a:stretch>
            <a:fillRect/>
          </a:stretch>
        </p:blipFill>
        <p:spPr bwMode="auto">
          <a:xfrm>
            <a:off x="188640" y="488504"/>
            <a:ext cx="6525344" cy="941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2941" t="15547" r="28603" b="12594"/>
          <a:stretch>
            <a:fillRect/>
          </a:stretch>
        </p:blipFill>
        <p:spPr bwMode="auto">
          <a:xfrm>
            <a:off x="188640" y="344488"/>
            <a:ext cx="6525345" cy="914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2941" t="16532" r="29688" b="30313"/>
          <a:stretch>
            <a:fillRect/>
          </a:stretch>
        </p:blipFill>
        <p:spPr bwMode="auto">
          <a:xfrm>
            <a:off x="260648" y="560512"/>
            <a:ext cx="6345042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8859" t="12797" r="9931" b="8454"/>
          <a:stretch>
            <a:fillRect/>
          </a:stretch>
        </p:blipFill>
        <p:spPr bwMode="auto">
          <a:xfrm rot="16200000">
            <a:off x="-1110778" y="1571898"/>
            <a:ext cx="9001001" cy="654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3680" t="16566" r="33836" b="16532"/>
          <a:stretch>
            <a:fillRect/>
          </a:stretch>
        </p:blipFill>
        <p:spPr bwMode="auto">
          <a:xfrm>
            <a:off x="332656" y="251205"/>
            <a:ext cx="6120680" cy="945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2941" t="16549" r="33098" b="29329"/>
          <a:stretch>
            <a:fillRect/>
          </a:stretch>
        </p:blipFill>
        <p:spPr bwMode="auto">
          <a:xfrm>
            <a:off x="44624" y="560512"/>
            <a:ext cx="6506437" cy="77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2941" t="15547" r="29688" b="26375"/>
          <a:stretch>
            <a:fillRect/>
          </a:stretch>
        </p:blipFill>
        <p:spPr bwMode="auto">
          <a:xfrm>
            <a:off x="188640" y="416496"/>
            <a:ext cx="6425127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2203" t="16532" r="33836" b="34311"/>
          <a:stretch>
            <a:fillRect/>
          </a:stretch>
        </p:blipFill>
        <p:spPr bwMode="auto">
          <a:xfrm>
            <a:off x="116632" y="416496"/>
            <a:ext cx="6566624" cy="71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2203" t="16611" r="33896" b="14563"/>
          <a:stretch>
            <a:fillRect/>
          </a:stretch>
        </p:blipFill>
        <p:spPr bwMode="auto">
          <a:xfrm>
            <a:off x="332656" y="488504"/>
            <a:ext cx="6120680" cy="931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"/>
          <a:srcRect l="23991" t="20469" r="24035" b="15301"/>
          <a:stretch>
            <a:fillRect/>
          </a:stretch>
        </p:blipFill>
        <p:spPr bwMode="auto">
          <a:xfrm>
            <a:off x="40486" y="560512"/>
            <a:ext cx="6700882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3680" t="19598" r="29687" b="19485"/>
          <a:stretch>
            <a:fillRect/>
          </a:stretch>
        </p:blipFill>
        <p:spPr bwMode="auto">
          <a:xfrm>
            <a:off x="188640" y="632520"/>
            <a:ext cx="6408743" cy="79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3680" t="20031" r="29687" b="20469"/>
          <a:stretch>
            <a:fillRect/>
          </a:stretch>
        </p:blipFill>
        <p:spPr bwMode="auto">
          <a:xfrm>
            <a:off x="260648" y="488504"/>
            <a:ext cx="6443144" cy="784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2941" t="19485" r="32360" b="13579"/>
          <a:stretch>
            <a:fillRect/>
          </a:stretch>
        </p:blipFill>
        <p:spPr bwMode="auto">
          <a:xfrm>
            <a:off x="144016" y="416495"/>
            <a:ext cx="6525344" cy="94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3680" t="15547" r="33098" b="12594"/>
          <a:stretch>
            <a:fillRect/>
          </a:stretch>
        </p:blipFill>
        <p:spPr bwMode="auto">
          <a:xfrm>
            <a:off x="332656" y="272480"/>
            <a:ext cx="5904656" cy="957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27309" t="14563" r="25649" b="7672"/>
          <a:stretch>
            <a:fillRect/>
          </a:stretch>
        </p:blipFill>
        <p:spPr bwMode="auto">
          <a:xfrm>
            <a:off x="0" y="379294"/>
            <a:ext cx="6858000" cy="637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6908" t="35235" r="26050" b="27359"/>
          <a:stretch>
            <a:fillRect/>
          </a:stretch>
        </p:blipFill>
        <p:spPr bwMode="auto">
          <a:xfrm>
            <a:off x="0" y="6969224"/>
            <a:ext cx="676496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2941" t="15547" r="33098" b="36219"/>
          <a:stretch>
            <a:fillRect/>
          </a:stretch>
        </p:blipFill>
        <p:spPr bwMode="auto">
          <a:xfrm>
            <a:off x="116632" y="272480"/>
            <a:ext cx="6624736" cy="705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3679" t="14563" r="33098" b="22438"/>
          <a:stretch>
            <a:fillRect/>
          </a:stretch>
        </p:blipFill>
        <p:spPr bwMode="auto">
          <a:xfrm>
            <a:off x="332656" y="272480"/>
            <a:ext cx="6176936" cy="878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172" t="10133" r="24626" b="4948"/>
          <a:stretch>
            <a:fillRect/>
          </a:stretch>
        </p:blipFill>
        <p:spPr bwMode="auto">
          <a:xfrm rot="21255070">
            <a:off x="372052" y="285719"/>
            <a:ext cx="6120680" cy="828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8716" t="17516" r="25807" b="16778"/>
          <a:stretch>
            <a:fillRect/>
          </a:stretch>
        </p:blipFill>
        <p:spPr bwMode="auto">
          <a:xfrm>
            <a:off x="116632" y="488504"/>
            <a:ext cx="6479102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7534" t="16778" r="25216" b="11610"/>
          <a:stretch>
            <a:fillRect/>
          </a:stretch>
        </p:blipFill>
        <p:spPr bwMode="auto">
          <a:xfrm>
            <a:off x="-1" y="344488"/>
            <a:ext cx="6829625" cy="828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8125" t="18254" r="26988" b="9395"/>
          <a:stretch>
            <a:fillRect/>
          </a:stretch>
        </p:blipFill>
        <p:spPr bwMode="auto">
          <a:xfrm>
            <a:off x="-1" y="344488"/>
            <a:ext cx="6812839" cy="878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9306" t="18992" r="25807" b="13825"/>
          <a:stretch>
            <a:fillRect/>
          </a:stretch>
        </p:blipFill>
        <p:spPr bwMode="auto">
          <a:xfrm>
            <a:off x="-1" y="272480"/>
            <a:ext cx="6855795" cy="820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6353" t="9395" r="24035" b="4965"/>
          <a:stretch>
            <a:fillRect/>
          </a:stretch>
        </p:blipFill>
        <p:spPr bwMode="auto">
          <a:xfrm>
            <a:off x="188640" y="344488"/>
            <a:ext cx="6309391" cy="87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0487" t="13086" r="29941" b="9395"/>
          <a:stretch>
            <a:fillRect/>
          </a:stretch>
        </p:blipFill>
        <p:spPr bwMode="auto">
          <a:xfrm>
            <a:off x="260648" y="272480"/>
            <a:ext cx="5976664" cy="936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6944" t="13086" r="30532" b="7919"/>
          <a:stretch>
            <a:fillRect/>
          </a:stretch>
        </p:blipFill>
        <p:spPr bwMode="auto">
          <a:xfrm>
            <a:off x="188640" y="200472"/>
            <a:ext cx="6336704" cy="94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8015" t="13579" r="28264" b="5703"/>
          <a:stretch>
            <a:fillRect/>
          </a:stretch>
        </p:blipFill>
        <p:spPr bwMode="auto">
          <a:xfrm>
            <a:off x="144015" y="2504728"/>
            <a:ext cx="6451741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30630" t="19485" r="27309" b="54922"/>
          <a:stretch>
            <a:fillRect/>
          </a:stretch>
        </p:blipFill>
        <p:spPr bwMode="auto">
          <a:xfrm>
            <a:off x="476672" y="361543"/>
            <a:ext cx="6264696" cy="214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9306" t="12348" r="29941" b="12348"/>
          <a:stretch>
            <a:fillRect/>
          </a:stretch>
        </p:blipFill>
        <p:spPr bwMode="auto">
          <a:xfrm>
            <a:off x="260648" y="416496"/>
            <a:ext cx="6192688" cy="915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214" t="12594" r="26050" b="27665"/>
          <a:stretch>
            <a:fillRect/>
          </a:stretch>
        </p:blipFill>
        <p:spPr bwMode="auto">
          <a:xfrm>
            <a:off x="0" y="344488"/>
            <a:ext cx="68133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7309" t="32281" r="25649" b="10626"/>
          <a:stretch>
            <a:fillRect/>
          </a:stretch>
        </p:blipFill>
        <p:spPr bwMode="auto">
          <a:xfrm>
            <a:off x="44624" y="5313040"/>
            <a:ext cx="675385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1610" r="26050" b="8657"/>
          <a:stretch>
            <a:fillRect/>
          </a:stretch>
        </p:blipFill>
        <p:spPr bwMode="auto">
          <a:xfrm>
            <a:off x="0" y="272479"/>
            <a:ext cx="6858000" cy="653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6756" t="53166" r="27309" b="14563"/>
          <a:stretch>
            <a:fillRect/>
          </a:stretch>
        </p:blipFill>
        <p:spPr bwMode="auto">
          <a:xfrm>
            <a:off x="0" y="6969224"/>
            <a:ext cx="6858000" cy="270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1038" t="18254" r="25216" b="8657"/>
          <a:stretch>
            <a:fillRect/>
          </a:stretch>
        </p:blipFill>
        <p:spPr bwMode="auto">
          <a:xfrm>
            <a:off x="188640" y="344488"/>
            <a:ext cx="6552728" cy="71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1628" t="18255" r="24626" b="10133"/>
          <a:stretch>
            <a:fillRect/>
          </a:stretch>
        </p:blipFill>
        <p:spPr bwMode="auto">
          <a:xfrm>
            <a:off x="44624" y="488504"/>
            <a:ext cx="6552728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18675" t="8657" r="14585" b="7180"/>
          <a:stretch>
            <a:fillRect/>
          </a:stretch>
        </p:blipFill>
        <p:spPr bwMode="auto">
          <a:xfrm>
            <a:off x="116632" y="632520"/>
            <a:ext cx="6638001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2594" r="26050" b="10626"/>
          <a:stretch>
            <a:fillRect/>
          </a:stretch>
        </p:blipFill>
        <p:spPr bwMode="auto">
          <a:xfrm>
            <a:off x="72008" y="344488"/>
            <a:ext cx="6525344" cy="59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6756" t="38187" r="26202" b="14563"/>
          <a:stretch>
            <a:fillRect/>
          </a:stretch>
        </p:blipFill>
        <p:spPr bwMode="auto">
          <a:xfrm>
            <a:off x="-1" y="6033120"/>
            <a:ext cx="6858225" cy="387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461" t="12594" r="26051" b="8657"/>
          <a:stretch>
            <a:fillRect/>
          </a:stretch>
        </p:blipFill>
        <p:spPr bwMode="auto">
          <a:xfrm>
            <a:off x="0" y="272480"/>
            <a:ext cx="6858000" cy="65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7309" t="44094" r="26202" b="20469"/>
          <a:stretch>
            <a:fillRect/>
          </a:stretch>
        </p:blipFill>
        <p:spPr bwMode="auto">
          <a:xfrm>
            <a:off x="-1" y="6969224"/>
            <a:ext cx="6852477" cy="293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175" t="18993" r="28169" b="10872"/>
          <a:stretch>
            <a:fillRect/>
          </a:stretch>
        </p:blipFill>
        <p:spPr bwMode="auto">
          <a:xfrm>
            <a:off x="187327" y="776536"/>
            <a:ext cx="6556465" cy="756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6353" t="13825" r="27579" b="7919"/>
          <a:stretch>
            <a:fillRect/>
          </a:stretch>
        </p:blipFill>
        <p:spPr bwMode="auto">
          <a:xfrm>
            <a:off x="-1" y="272480"/>
            <a:ext cx="6729351" cy="914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6353" t="9395" r="26988" b="4965"/>
          <a:stretch>
            <a:fillRect/>
          </a:stretch>
        </p:blipFill>
        <p:spPr bwMode="auto">
          <a:xfrm>
            <a:off x="144016" y="124010"/>
            <a:ext cx="6525344" cy="958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7534" t="8657" r="26398" b="9395"/>
          <a:stretch>
            <a:fillRect/>
          </a:stretch>
        </p:blipFill>
        <p:spPr bwMode="auto">
          <a:xfrm>
            <a:off x="72008" y="142508"/>
            <a:ext cx="6669360" cy="94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9897" t="17516" r="26397" b="10133"/>
          <a:stretch>
            <a:fillRect/>
          </a:stretch>
        </p:blipFill>
        <p:spPr bwMode="auto">
          <a:xfrm>
            <a:off x="116632" y="416496"/>
            <a:ext cx="6633553" cy="878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18</Words>
  <Application>Microsoft Office PowerPoint</Application>
  <PresentationFormat>A4 Paper (210x297 mm)</PresentationFormat>
  <Paragraphs>7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Graham</dc:creator>
  <cp:lastModifiedBy>ryoung</cp:lastModifiedBy>
  <cp:revision>14</cp:revision>
  <dcterms:created xsi:type="dcterms:W3CDTF">2015-02-11T16:34:39Z</dcterms:created>
  <dcterms:modified xsi:type="dcterms:W3CDTF">2015-02-18T13:17:56Z</dcterms:modified>
</cp:coreProperties>
</file>