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6" y="-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4ED5-9ED1-4BF3-B080-D1A7A89D5CF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88232" y="552128"/>
            <a:ext cx="10092969" cy="7344816"/>
            <a:chOff x="1288232" y="1416224"/>
            <a:chExt cx="10092969" cy="73448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EDEDD6"/>
                </a:clrFrom>
                <a:clrTo>
                  <a:srgbClr val="EDEDD6">
                    <a:alpha val="0"/>
                  </a:srgbClr>
                </a:clrTo>
              </a:clrChange>
            </a:blip>
            <a:srcRect l="25332" t="19687" r="7929" b="18101"/>
            <a:stretch>
              <a:fillRect/>
            </a:stretch>
          </p:blipFill>
          <p:spPr bwMode="auto">
            <a:xfrm>
              <a:off x="1288232" y="1416224"/>
              <a:ext cx="10092969" cy="7056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val 4"/>
            <p:cNvSpPr/>
            <p:nvPr/>
          </p:nvSpPr>
          <p:spPr>
            <a:xfrm>
              <a:off x="5637288" y="7450608"/>
              <a:ext cx="936104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212668" y="8004956"/>
              <a:ext cx="1080120" cy="43204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984976" y="7436320"/>
              <a:ext cx="2304256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656384" y="7464896"/>
              <a:ext cx="1224136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667000" y="3835920"/>
              <a:ext cx="936104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00400" y="7968952"/>
            <a:ext cx="597666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LABEL</a:t>
            </a:r>
            <a:r>
              <a:rPr lang="en-GB" b="1" dirty="0" smtClean="0"/>
              <a:t> </a:t>
            </a:r>
          </a:p>
          <a:p>
            <a:r>
              <a:rPr lang="en-GB" sz="2000" dirty="0" smtClean="0"/>
              <a:t>Each of your views should be labelled appropriately. Each label should be in capital letters and should be centred under each view. 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1288232" y="408112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5608712" y="6888832"/>
            <a:ext cx="187220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8849072" y="6816824"/>
            <a:ext cx="129614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849072" y="7104856"/>
            <a:ext cx="129614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0505256" y="6888832"/>
            <a:ext cx="79208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32248" y="7631430"/>
            <a:ext cx="46085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DRAWING TITLE</a:t>
            </a:r>
          </a:p>
          <a:p>
            <a:r>
              <a:rPr lang="en-GB" sz="1800" dirty="0" smtClean="0"/>
              <a:t>Your drawing should be named appropriately to describe what the drawing is showing e.g. Assembled orthographic, exploded isometric etc.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28792" y="7680920"/>
            <a:ext cx="273630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NAME AND DATE</a:t>
            </a:r>
          </a:p>
          <a:p>
            <a:r>
              <a:rPr lang="en-GB" sz="1800" dirty="0" smtClean="0"/>
              <a:t>You should include your name and when the drawing was produced.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497144" y="7631430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ANGLE PROJECTION SYMBOL </a:t>
            </a:r>
          </a:p>
          <a:p>
            <a:r>
              <a:rPr lang="en-GB" sz="1800" dirty="0" smtClean="0"/>
              <a:t>This is only necessary when you have drawn an orthographic drawing to show which way the views are projected. </a:t>
            </a:r>
            <a:endParaRPr lang="en-GB" sz="1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08512" y="7320880"/>
            <a:ext cx="2448272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8128992" y="7032848"/>
            <a:ext cx="720080" cy="72008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5"/>
          </p:cNvCxnSpPr>
          <p:nvPr/>
        </p:nvCxnSpPr>
        <p:spPr>
          <a:xfrm rot="16200000" flipV="1">
            <a:off x="11099697" y="7339256"/>
            <a:ext cx="423312" cy="26001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1936304" y="1920280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7192888" y="2136304"/>
            <a:ext cx="1368152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8128992" y="1560240"/>
            <a:ext cx="72008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72608" y="4944616"/>
            <a:ext cx="504056" cy="3979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088432" y="3144416"/>
            <a:ext cx="3312368" cy="288032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080320" y="4584576"/>
            <a:ext cx="1008112" cy="33123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04256" y="6024736"/>
            <a:ext cx="576064" cy="1588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6984" y="336104"/>
            <a:ext cx="38164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DIAMETER</a:t>
            </a:r>
          </a:p>
          <a:p>
            <a:r>
              <a:rPr lang="en-GB" sz="1800" dirty="0" smtClean="0"/>
              <a:t>The diameter symbol should be used when dimensioning full circles.  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728392" y="336104"/>
            <a:ext cx="38164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RADIUS </a:t>
            </a:r>
          </a:p>
          <a:p>
            <a:r>
              <a:rPr lang="en-GB" sz="1800" dirty="0" smtClean="0"/>
              <a:t>The radius symbol should only be used when dimensioning curves and arcs. It should never be used for dimensioning a complete circle. 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8112" y="4008512"/>
            <a:ext cx="15841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DIMENSION ORDERING</a:t>
            </a:r>
          </a:p>
          <a:p>
            <a:r>
              <a:rPr lang="en-GB" sz="1800" dirty="0" smtClean="0"/>
              <a:t>Larger dimensions should be placed further away from the object while smaller dimensions should be placed closer to the object.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2080320" y="1344216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664496" y="4080520"/>
            <a:ext cx="720080" cy="34563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endCxn id="3" idx="0"/>
          </p:cNvCxnSpPr>
          <p:nvPr/>
        </p:nvCxnSpPr>
        <p:spPr>
          <a:xfrm rot="5400000">
            <a:off x="2800400" y="2280320"/>
            <a:ext cx="3024336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44616" y="984176"/>
            <a:ext cx="2160240" cy="129614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4136" y="26409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Centre Lines </a:t>
            </a:r>
          </a:p>
          <a:p>
            <a:r>
              <a:rPr lang="en-GB" sz="1800" dirty="0" smtClean="0"/>
              <a:t>Centre lines are not automatically added in Inventor so you must add them yourself. </a:t>
            </a:r>
            <a:endParaRPr lang="en-GB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1360240" y="2136304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432248" y="2352328"/>
            <a:ext cx="1872208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800400" y="264096"/>
            <a:ext cx="396044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ADDITIONAL INFO</a:t>
            </a:r>
          </a:p>
          <a:p>
            <a:r>
              <a:rPr lang="en-GB" sz="1800" dirty="0" smtClean="0"/>
              <a:t>Additional information such as the thickness of the material (if applicable) and the scale of the drawing should be added to the page. </a:t>
            </a:r>
            <a:r>
              <a:rPr lang="en-GB" sz="2000" b="1" dirty="0" smtClean="0"/>
              <a:t> </a:t>
            </a:r>
            <a:endParaRPr lang="en-GB" sz="2000" b="1" dirty="0" smtClean="0"/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016424" y="1848272"/>
            <a:ext cx="72008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194</Words>
  <Application>Microsoft Office PowerPoint</Application>
  <PresentationFormat>A3 Paper (297x420 mm)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smurray</dc:creator>
  <cp:lastModifiedBy>smurray</cp:lastModifiedBy>
  <cp:revision>11</cp:revision>
  <dcterms:created xsi:type="dcterms:W3CDTF">2017-01-11T13:37:48Z</dcterms:created>
  <dcterms:modified xsi:type="dcterms:W3CDTF">2017-01-18T14:03:16Z</dcterms:modified>
</cp:coreProperties>
</file>