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2" r:id="rId19"/>
    <p:sldId id="293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2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3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4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8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51F9-57AE-4E8D-8B13-DE4B08CD5B2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844A-8536-48D9-ACA5-1B41C1BD8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0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Multipotent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5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Cancer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1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Tumour.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15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Nucleotides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47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Deoxyribose sugar.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9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Hydrogen bonds.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Antiparallel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3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3’ 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1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5’ 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1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Germline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88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DNA polymerase.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998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Primers.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30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Ligase.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52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158" y="1122363"/>
            <a:ext cx="10291314" cy="2387600"/>
          </a:xfrm>
        </p:spPr>
        <p:txBody>
          <a:bodyPr/>
          <a:lstStyle/>
          <a:p>
            <a:r>
              <a:rPr lang="en-GB" dirty="0" smtClean="0"/>
              <a:t>Polymerase Chain Reaction (PCR)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5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Complementary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5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Transcription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32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40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26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4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Mitosis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7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Ribosome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262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Nucleus.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78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RNA polymerase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Primary mRNA transcript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5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Mature mRNA transcript.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749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315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7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Polypeptide.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40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Start codon.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96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Stop codon.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Meiosis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80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Codon.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Anticodon.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Alternative RNA splicing.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Phenotype.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Missense mutation.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Nonsense mutation.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Splice-site mutations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075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Nucleotide insertions.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27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Nucleotide deletions.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Frameshift mutations.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Haploid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104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Duplication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Deletion.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Inversion.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Translocation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486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Genome.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674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Pharmacogenetics.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Personalised medicine.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Anabolic.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Catabolic.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750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Induced fit.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23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Differentiation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558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Active site.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9963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Activation energy.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2610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Affinity.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5728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Competitive inhibition.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355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Non-competitive inhibition.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1097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Feedback inhibition.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446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Glycolysis.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1506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Pyruvate.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2807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ATP.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2889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Phosphorylation.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06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Embryonic stem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919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Energy pay-off stage.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6151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Aerobic conditions.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0468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Acetyl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707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Acetyl coenzyme 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4659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Citric acid cycle.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517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Oxaloacetate.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3204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Matrix of the mitochondria.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0601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Dehydrogenase enzymes.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34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39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Electron transport chain.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50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Tissue stem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108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Lactate.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656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Muscle fatigue.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2563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Oxygen debt.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170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Slow twitch muscle fibres.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077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Fast twitch </a:t>
            </a:r>
            <a:r>
              <a:rPr lang="en-GB" smtClean="0"/>
              <a:t>muscle fibres.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68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Pluripotent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33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208</Words>
  <Application>Microsoft Office PowerPoint</Application>
  <PresentationFormat>Widescreen</PresentationFormat>
  <Paragraphs>84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Calibri</vt:lpstr>
      <vt:lpstr>Calibri Light</vt:lpstr>
      <vt:lpstr>Office Theme</vt:lpstr>
      <vt:lpstr>Somatic</vt:lpstr>
      <vt:lpstr>Germline</vt:lpstr>
      <vt:lpstr>Mitosis</vt:lpstr>
      <vt:lpstr>Meiosis</vt:lpstr>
      <vt:lpstr>Haploid</vt:lpstr>
      <vt:lpstr>Differentiation</vt:lpstr>
      <vt:lpstr>Embryonic stem cells</vt:lpstr>
      <vt:lpstr>Tissue stem cells</vt:lpstr>
      <vt:lpstr>Pluripotent</vt:lpstr>
      <vt:lpstr>Multipotent</vt:lpstr>
      <vt:lpstr>Cancer cells</vt:lpstr>
      <vt:lpstr>Tumour.</vt:lpstr>
      <vt:lpstr>Nucleotides</vt:lpstr>
      <vt:lpstr>Deoxyribose sugar.</vt:lpstr>
      <vt:lpstr>Bases.</vt:lpstr>
      <vt:lpstr>Hydrogen bonds.</vt:lpstr>
      <vt:lpstr>Antiparallel structure</vt:lpstr>
      <vt:lpstr>3’ end.</vt:lpstr>
      <vt:lpstr>5’ end.</vt:lpstr>
      <vt:lpstr>DNA polymerase.</vt:lpstr>
      <vt:lpstr>Primers.</vt:lpstr>
      <vt:lpstr>Ligase.</vt:lpstr>
      <vt:lpstr>Polymerase Chain Reaction (PCR)</vt:lpstr>
      <vt:lpstr>Complementary</vt:lpstr>
      <vt:lpstr>Transcription</vt:lpstr>
      <vt:lpstr>Translation.</vt:lpstr>
      <vt:lpstr>mRNA</vt:lpstr>
      <vt:lpstr>tRNA</vt:lpstr>
      <vt:lpstr>rRNA</vt:lpstr>
      <vt:lpstr>Ribosome</vt:lpstr>
      <vt:lpstr>Nucleus.</vt:lpstr>
      <vt:lpstr>RNA polymerase</vt:lpstr>
      <vt:lpstr>Primary mRNA transcript</vt:lpstr>
      <vt:lpstr>Mature mRNA transcript.</vt:lpstr>
      <vt:lpstr>Introns.</vt:lpstr>
      <vt:lpstr>Exons.</vt:lpstr>
      <vt:lpstr>Polypeptide.</vt:lpstr>
      <vt:lpstr>Start codon.</vt:lpstr>
      <vt:lpstr>Stop codon.</vt:lpstr>
      <vt:lpstr>Codon.</vt:lpstr>
      <vt:lpstr>Anticodon.</vt:lpstr>
      <vt:lpstr>Alternative RNA splicing.</vt:lpstr>
      <vt:lpstr>Phenotype.</vt:lpstr>
      <vt:lpstr>Missense mutation.</vt:lpstr>
      <vt:lpstr>Nonsense mutation.</vt:lpstr>
      <vt:lpstr>Splice-site mutations.</vt:lpstr>
      <vt:lpstr>Nucleotide insertions.</vt:lpstr>
      <vt:lpstr>Nucleotide deletions.</vt:lpstr>
      <vt:lpstr>Frameshift mutations.</vt:lpstr>
      <vt:lpstr>Duplication.</vt:lpstr>
      <vt:lpstr>Deletion.</vt:lpstr>
      <vt:lpstr>Inversion.</vt:lpstr>
      <vt:lpstr>Translocation.</vt:lpstr>
      <vt:lpstr>Genome.</vt:lpstr>
      <vt:lpstr>Pharmacogenetics.</vt:lpstr>
      <vt:lpstr>Personalised medicine.</vt:lpstr>
      <vt:lpstr>Anabolic.</vt:lpstr>
      <vt:lpstr>Catabolic.</vt:lpstr>
      <vt:lpstr>Induced fit.</vt:lpstr>
      <vt:lpstr>Active site.</vt:lpstr>
      <vt:lpstr>Activation energy.</vt:lpstr>
      <vt:lpstr>Affinity.</vt:lpstr>
      <vt:lpstr>Competitive inhibition.</vt:lpstr>
      <vt:lpstr>Non-competitive inhibition.</vt:lpstr>
      <vt:lpstr>Feedback inhibition.</vt:lpstr>
      <vt:lpstr>Glycolysis.</vt:lpstr>
      <vt:lpstr>Pyruvate.</vt:lpstr>
      <vt:lpstr>ATP.</vt:lpstr>
      <vt:lpstr>Phosphorylation.</vt:lpstr>
      <vt:lpstr>Energy pay-off stage.</vt:lpstr>
      <vt:lpstr>Aerobic conditions.</vt:lpstr>
      <vt:lpstr>Acetyl group.</vt:lpstr>
      <vt:lpstr>Acetyl coenzyme A.</vt:lpstr>
      <vt:lpstr>Citric acid cycle.</vt:lpstr>
      <vt:lpstr>Oxaloacetate.</vt:lpstr>
      <vt:lpstr>Matrix of the mitochondria.</vt:lpstr>
      <vt:lpstr>Dehydrogenase enzymes.</vt:lpstr>
      <vt:lpstr>NAD.</vt:lpstr>
      <vt:lpstr>Electron transport chain.</vt:lpstr>
      <vt:lpstr>Lactate.</vt:lpstr>
      <vt:lpstr>Muscle fatigue.</vt:lpstr>
      <vt:lpstr>Oxygen debt.</vt:lpstr>
      <vt:lpstr>Slow twitch muscle fibres.</vt:lpstr>
      <vt:lpstr>Fast twitch muscle fibres.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wall</dc:title>
  <dc:creator>Sarah Moffatt</dc:creator>
  <cp:lastModifiedBy>Sarah Moffatt</cp:lastModifiedBy>
  <cp:revision>8</cp:revision>
  <dcterms:created xsi:type="dcterms:W3CDTF">2018-04-16T20:23:21Z</dcterms:created>
  <dcterms:modified xsi:type="dcterms:W3CDTF">2018-10-23T20:48:32Z</dcterms:modified>
</cp:coreProperties>
</file>