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66" r:id="rId5"/>
    <p:sldId id="267"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544" y="-12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E91A3-7592-4D4B-BA46-A629B6AF3E7B}" type="datetimeFigureOut">
              <a:rPr lang="en-GB" smtClean="0"/>
              <a:t>10/10/2018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7A046-24F1-49BB-85E0-C10AB0D37FE1}" type="slidenum">
              <a:rPr lang="en-GB" smtClean="0"/>
              <a:t>‹#›</a:t>
            </a:fld>
            <a:endParaRPr lang="en-GB"/>
          </a:p>
        </p:txBody>
      </p:sp>
    </p:spTree>
    <p:extLst>
      <p:ext uri="{BB962C8B-B14F-4D97-AF65-F5344CB8AC3E}">
        <p14:creationId xmlns:p14="http://schemas.microsoft.com/office/powerpoint/2010/main" val="388642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07A046-24F1-49BB-85E0-C10AB0D37FE1}" type="slidenum">
              <a:rPr lang="en-GB" smtClean="0"/>
              <a:t>4</a:t>
            </a:fld>
            <a:endParaRPr lang="en-GB"/>
          </a:p>
        </p:txBody>
      </p:sp>
    </p:spTree>
    <p:extLst>
      <p:ext uri="{BB962C8B-B14F-4D97-AF65-F5344CB8AC3E}">
        <p14:creationId xmlns:p14="http://schemas.microsoft.com/office/powerpoint/2010/main" val="161966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88DCA9-B032-490A-BDF1-5C4A59209857}"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91759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88DCA9-B032-490A-BDF1-5C4A59209857}"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389922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88DCA9-B032-490A-BDF1-5C4A59209857}"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394961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88DCA9-B032-490A-BDF1-5C4A59209857}"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111365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8DCA9-B032-490A-BDF1-5C4A59209857}" type="datetimeFigureOut">
              <a:rPr lang="en-GB" smtClean="0"/>
              <a:t>10/10/2018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32968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88DCA9-B032-490A-BDF1-5C4A59209857}"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265301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88DCA9-B032-490A-BDF1-5C4A59209857}" type="datetimeFigureOut">
              <a:rPr lang="en-GB" smtClean="0"/>
              <a:t>10/10/2018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278113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88DCA9-B032-490A-BDF1-5C4A59209857}" type="datetimeFigureOut">
              <a:rPr lang="en-GB" smtClean="0"/>
              <a:t>10/10/2018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9540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8DCA9-B032-490A-BDF1-5C4A59209857}" type="datetimeFigureOut">
              <a:rPr lang="en-GB" smtClean="0"/>
              <a:t>10/10/2018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359448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8DCA9-B032-490A-BDF1-5C4A59209857}"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421971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8DCA9-B032-490A-BDF1-5C4A59209857}" type="datetimeFigureOut">
              <a:rPr lang="en-GB" smtClean="0"/>
              <a:t>10/10/2018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CC27A-F052-4AA0-82E3-D3631C07243A}" type="slidenum">
              <a:rPr lang="en-GB" smtClean="0"/>
              <a:t>‹#›</a:t>
            </a:fld>
            <a:endParaRPr lang="en-GB"/>
          </a:p>
        </p:txBody>
      </p:sp>
    </p:spTree>
    <p:extLst>
      <p:ext uri="{BB962C8B-B14F-4D97-AF65-F5344CB8AC3E}">
        <p14:creationId xmlns:p14="http://schemas.microsoft.com/office/powerpoint/2010/main" val="268712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accent3"/>
            </a:gs>
            <a:gs pos="100000">
              <a:srgbClr val="FFC0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8DCA9-B032-490A-BDF1-5C4A59209857}" type="datetimeFigureOut">
              <a:rPr lang="en-GB" smtClean="0"/>
              <a:t>10/10/2018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CC27A-F052-4AA0-82E3-D3631C07243A}" type="slidenum">
              <a:rPr lang="en-GB" smtClean="0"/>
              <a:t>‹#›</a:t>
            </a:fld>
            <a:endParaRPr lang="en-GB"/>
          </a:p>
        </p:txBody>
      </p:sp>
    </p:spTree>
    <p:extLst>
      <p:ext uri="{BB962C8B-B14F-4D97-AF65-F5344CB8AC3E}">
        <p14:creationId xmlns:p14="http://schemas.microsoft.com/office/powerpoint/2010/main" val="345937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Drawing Types</a:t>
            </a:r>
            <a:endParaRPr lang="en-GB" dirty="0"/>
          </a:p>
        </p:txBody>
      </p:sp>
    </p:spTree>
    <p:extLst>
      <p:ext uri="{BB962C8B-B14F-4D97-AF65-F5344CB8AC3E}">
        <p14:creationId xmlns:p14="http://schemas.microsoft.com/office/powerpoint/2010/main" val="227209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2pt Perspective</a:t>
            </a:r>
            <a:endParaRPr lang="en-GB" dirty="0"/>
          </a:p>
        </p:txBody>
      </p:sp>
      <p:sp>
        <p:nvSpPr>
          <p:cNvPr id="3" name="Content Placeholder 2"/>
          <p:cNvSpPr>
            <a:spLocks noGrp="1"/>
          </p:cNvSpPr>
          <p:nvPr>
            <p:ph idx="1"/>
          </p:nvPr>
        </p:nvSpPr>
        <p:spPr>
          <a:xfrm>
            <a:off x="-24780" y="1268760"/>
            <a:ext cx="9144000" cy="4525963"/>
          </a:xfrm>
        </p:spPr>
        <p:txBody>
          <a:bodyPr>
            <a:normAutofit/>
          </a:bodyPr>
          <a:lstStyle/>
          <a:p>
            <a:pPr marL="0" indent="0">
              <a:buNone/>
            </a:pPr>
            <a:r>
              <a:rPr lang="en-GB" sz="2400" dirty="0"/>
              <a:t>Two point perspective drawing is a type of linear perspective. Linear perspective is a method using lines to create the illusion of space on a 2D surface. ... Each form of linear perspective is named for the number of vanishing points used in the drawing. Therefore, two point perspective uses two vanishing points.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119562"/>
            <a:ext cx="3314700" cy="1381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4" y="5074425"/>
            <a:ext cx="2743200" cy="16668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7" y="4119562"/>
            <a:ext cx="3190374" cy="2359166"/>
          </a:xfrm>
          <a:prstGeom prst="rect">
            <a:avLst/>
          </a:prstGeom>
        </p:spPr>
      </p:pic>
    </p:spTree>
    <p:extLst>
      <p:ext uri="{BB962C8B-B14F-4D97-AF65-F5344CB8AC3E}">
        <p14:creationId xmlns:p14="http://schemas.microsoft.com/office/powerpoint/2010/main" val="2264332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972" y="1196752"/>
            <a:ext cx="4032448" cy="28485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195702"/>
            <a:ext cx="4255394" cy="236127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533" r="9131"/>
          <a:stretch/>
        </p:blipFill>
        <p:spPr>
          <a:xfrm>
            <a:off x="5201044" y="4284504"/>
            <a:ext cx="3659833" cy="2519777"/>
          </a:xfrm>
          <a:prstGeom prst="rect">
            <a:avLst/>
          </a:prstGeom>
        </p:spPr>
      </p:pic>
    </p:spTree>
    <p:extLst>
      <p:ext uri="{BB962C8B-B14F-4D97-AF65-F5344CB8AC3E}">
        <p14:creationId xmlns:p14="http://schemas.microsoft.com/office/powerpoint/2010/main" val="2889078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Development of surfaces. A development is the unfold / unrolled flat / plane figure of a 3-D object. It is also called a pattern where the plane may show the true size of each area of the object. When the pattern is cut, it can be rolled or folded back into the original </a:t>
            </a:r>
            <a:r>
              <a:rPr lang="en-GB" dirty="0" smtClean="0"/>
              <a:t>object.</a:t>
            </a:r>
            <a:endParaRPr lang="en-GB" dirty="0"/>
          </a:p>
        </p:txBody>
      </p:sp>
    </p:spTree>
    <p:extLst>
      <p:ext uri="{BB962C8B-B14F-4D97-AF65-F5344CB8AC3E}">
        <p14:creationId xmlns:p14="http://schemas.microsoft.com/office/powerpoint/2010/main" val="147037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Orthographic</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17032"/>
            <a:ext cx="4078933" cy="286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125" t="20508" r="11500" b="14063"/>
          <a:stretch/>
        </p:blipFill>
        <p:spPr bwMode="auto">
          <a:xfrm>
            <a:off x="4415409" y="1628800"/>
            <a:ext cx="4321072" cy="294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01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Orthographic</a:t>
            </a:r>
            <a:endParaRPr lang="en-GB" dirty="0"/>
          </a:p>
        </p:txBody>
      </p:sp>
      <p:sp>
        <p:nvSpPr>
          <p:cNvPr id="6" name="Text Placeholder 5"/>
          <p:cNvSpPr>
            <a:spLocks noGrp="1"/>
          </p:cNvSpPr>
          <p:nvPr>
            <p:ph type="body" idx="1"/>
          </p:nvPr>
        </p:nvSpPr>
        <p:spPr/>
        <p:txBody>
          <a:bodyPr/>
          <a:lstStyle/>
          <a:p>
            <a:r>
              <a:rPr lang="en-GB" dirty="0" smtClean="0"/>
              <a:t>Must include</a:t>
            </a:r>
            <a:endParaRPr lang="en-GB" dirty="0"/>
          </a:p>
        </p:txBody>
      </p:sp>
      <p:sp>
        <p:nvSpPr>
          <p:cNvPr id="7" name="Content Placeholder 6"/>
          <p:cNvSpPr>
            <a:spLocks noGrp="1"/>
          </p:cNvSpPr>
          <p:nvPr>
            <p:ph sz="half" idx="2"/>
          </p:nvPr>
        </p:nvSpPr>
        <p:spPr>
          <a:xfrm>
            <a:off x="179512" y="2174874"/>
            <a:ext cx="4320480" cy="4566493"/>
          </a:xfrm>
        </p:spPr>
        <p:txBody>
          <a:bodyPr>
            <a:normAutofit fontScale="92500" lnSpcReduction="10000"/>
          </a:bodyPr>
          <a:lstStyle/>
          <a:p>
            <a:r>
              <a:rPr lang="en-GB" dirty="0" smtClean="0"/>
              <a:t>Elevation, end elevation and plan</a:t>
            </a:r>
          </a:p>
          <a:p>
            <a:r>
              <a:rPr lang="en-GB" dirty="0" smtClean="0"/>
              <a:t>Title views (elevation, end elevation and plan- these MUST be in capital letters.</a:t>
            </a:r>
          </a:p>
          <a:p>
            <a:r>
              <a:rPr lang="en-GB" dirty="0" smtClean="0"/>
              <a:t>Dimensions</a:t>
            </a:r>
          </a:p>
          <a:p>
            <a:r>
              <a:rPr lang="en-GB" dirty="0" smtClean="0"/>
              <a:t>Third angle projection symbol </a:t>
            </a:r>
          </a:p>
          <a:p>
            <a:r>
              <a:rPr lang="en-GB" dirty="0" smtClean="0"/>
              <a:t>Scale</a:t>
            </a:r>
          </a:p>
          <a:p>
            <a:r>
              <a:rPr lang="en-GB" dirty="0" smtClean="0"/>
              <a:t>Title box</a:t>
            </a:r>
          </a:p>
          <a:p>
            <a:r>
              <a:rPr lang="en-GB" dirty="0" smtClean="0"/>
              <a:t>Hidden detail lines </a:t>
            </a:r>
          </a:p>
          <a:p>
            <a:r>
              <a:rPr lang="en-GB" dirty="0" smtClean="0"/>
              <a:t>Centre lines</a:t>
            </a:r>
          </a:p>
        </p:txBody>
      </p:sp>
      <p:sp>
        <p:nvSpPr>
          <p:cNvPr id="8" name="Text Placeholder 7"/>
          <p:cNvSpPr>
            <a:spLocks noGrp="1"/>
          </p:cNvSpPr>
          <p:nvPr>
            <p:ph type="body" sz="quarter" idx="3"/>
          </p:nvPr>
        </p:nvSpPr>
        <p:spPr/>
        <p:txBody>
          <a:bodyPr/>
          <a:lstStyle/>
          <a:p>
            <a:r>
              <a:rPr lang="en-GB" dirty="0" smtClean="0"/>
              <a:t>Additions</a:t>
            </a:r>
            <a:endParaRPr lang="en-GB" dirty="0"/>
          </a:p>
        </p:txBody>
      </p:sp>
      <p:sp>
        <p:nvSpPr>
          <p:cNvPr id="9" name="Content Placeholder 8"/>
          <p:cNvSpPr>
            <a:spLocks noGrp="1"/>
          </p:cNvSpPr>
          <p:nvPr>
            <p:ph sz="quarter" idx="4"/>
          </p:nvPr>
        </p:nvSpPr>
        <p:spPr/>
        <p:txBody>
          <a:bodyPr/>
          <a:lstStyle/>
          <a:p>
            <a:r>
              <a:rPr lang="en-GB" dirty="0" smtClean="0"/>
              <a:t>Sectional View</a:t>
            </a:r>
          </a:p>
          <a:p>
            <a:r>
              <a:rPr lang="en-GB" dirty="0" smtClean="0"/>
              <a:t>Enlarged Detail view</a:t>
            </a:r>
          </a:p>
          <a:p>
            <a:r>
              <a:rPr lang="en-GB" dirty="0" smtClean="0"/>
              <a:t>Exploded Isometric</a:t>
            </a:r>
          </a:p>
          <a:p>
            <a:r>
              <a:rPr lang="en-GB" dirty="0" smtClean="0"/>
              <a:t>Rendered 3D view</a:t>
            </a:r>
            <a:endParaRPr lang="en-GB" dirty="0"/>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4283968" y="4148830"/>
            <a:ext cx="2385378" cy="1224386"/>
          </a:xfrm>
          <a:prstGeom prst="rect">
            <a:avLst/>
          </a:prstGeom>
        </p:spPr>
      </p:pic>
    </p:spTree>
    <p:extLst>
      <p:ext uri="{BB962C8B-B14F-4D97-AF65-F5344CB8AC3E}">
        <p14:creationId xmlns:p14="http://schemas.microsoft.com/office/powerpoint/2010/main" val="290180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Sectional Views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196752"/>
            <a:ext cx="5092441" cy="274655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357" y="1473036"/>
            <a:ext cx="3456384" cy="27022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434" y="4509120"/>
            <a:ext cx="6293713" cy="2108354"/>
          </a:xfrm>
          <a:prstGeom prst="rect">
            <a:avLst/>
          </a:prstGeom>
        </p:spPr>
      </p:pic>
    </p:spTree>
    <p:extLst>
      <p:ext uri="{BB962C8B-B14F-4D97-AF65-F5344CB8AC3E}">
        <p14:creationId xmlns:p14="http://schemas.microsoft.com/office/powerpoint/2010/main" val="361287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Sectional Views</a:t>
            </a:r>
            <a:endParaRPr lang="en-GB" dirty="0"/>
          </a:p>
        </p:txBody>
      </p:sp>
      <p:sp>
        <p:nvSpPr>
          <p:cNvPr id="3" name="Content Placeholder 2"/>
          <p:cNvSpPr>
            <a:spLocks noGrp="1"/>
          </p:cNvSpPr>
          <p:nvPr>
            <p:ph idx="1"/>
          </p:nvPr>
        </p:nvSpPr>
        <p:spPr>
          <a:xfrm>
            <a:off x="0" y="1600200"/>
            <a:ext cx="8964488" cy="4525963"/>
          </a:xfrm>
        </p:spPr>
        <p:txBody>
          <a:bodyPr>
            <a:noAutofit/>
          </a:bodyPr>
          <a:lstStyle/>
          <a:p>
            <a:pPr marL="0" indent="0">
              <a:buNone/>
            </a:pPr>
            <a:r>
              <a:rPr lang="en-GB" sz="2400" dirty="0"/>
              <a:t>Sectional views are an aspect of orthographic drawing. A designer can use this technique to show the interior of a design. </a:t>
            </a:r>
            <a:endParaRPr lang="en-GB" sz="2400" dirty="0" smtClean="0"/>
          </a:p>
          <a:p>
            <a:pPr marL="0" indent="0">
              <a:buNone/>
            </a:pPr>
            <a:r>
              <a:rPr lang="en-GB" sz="2400" dirty="0"/>
              <a:t>An orthographic drawing of the torch is drawn </a:t>
            </a:r>
            <a:r>
              <a:rPr lang="en-GB" sz="2400" dirty="0" smtClean="0"/>
              <a:t>on the bottom of the previous slide. </a:t>
            </a:r>
            <a:r>
              <a:rPr lang="en-GB" sz="2400" dirty="0"/>
              <a:t>It is comprised of a front view and a sectional side view. The centre line labelled ‘AA’ on the front view, shows where the ‘cut’ through the torch has been made. Any surfaces that have been cut have ‘hatched’ lines. This sectional view reveals the interior of the torch, making possible for the manufacturer to understand how the torch and its </a:t>
            </a:r>
            <a:r>
              <a:rPr lang="en-GB" sz="2400" dirty="0" smtClean="0"/>
              <a:t>parts </a:t>
            </a:r>
            <a:r>
              <a:rPr lang="en-GB" sz="2400" dirty="0"/>
              <a:t>go together</a:t>
            </a:r>
            <a:r>
              <a:rPr lang="en-GB" sz="2400" dirty="0" smtClean="0"/>
              <a:t>.</a:t>
            </a:r>
            <a:endParaRPr lang="en-GB" sz="2400" dirty="0"/>
          </a:p>
        </p:txBody>
      </p:sp>
    </p:spTree>
    <p:extLst>
      <p:ext uri="{BB962C8B-B14F-4D97-AF65-F5344CB8AC3E}">
        <p14:creationId xmlns:p14="http://schemas.microsoft.com/office/powerpoint/2010/main" val="423641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Isometric</a:t>
            </a:r>
            <a:endParaRPr lang="en-GB" dirty="0"/>
          </a:p>
        </p:txBody>
      </p:sp>
      <p:sp>
        <p:nvSpPr>
          <p:cNvPr id="7" name="Content Placeholder 6"/>
          <p:cNvSpPr>
            <a:spLocks noGrp="1"/>
          </p:cNvSpPr>
          <p:nvPr>
            <p:ph idx="1"/>
          </p:nvPr>
        </p:nvSpPr>
        <p:spPr/>
        <p:txBody>
          <a:bodyPr/>
          <a:lstStyle/>
          <a:p>
            <a:pPr marL="0" indent="0">
              <a:buNone/>
            </a:pPr>
            <a:r>
              <a:rPr lang="en-GB" dirty="0" smtClean="0"/>
              <a:t>Isometric drawings are 3D drawings drawn at a 30/60˚ angle.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2854702" cy="3484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924944"/>
            <a:ext cx="4647460" cy="377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28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Oblique</a:t>
            </a:r>
            <a:endParaRPr lang="en-GB"/>
          </a:p>
        </p:txBody>
      </p:sp>
      <p:sp>
        <p:nvSpPr>
          <p:cNvPr id="3" name="Content Placeholder 2"/>
          <p:cNvSpPr>
            <a:spLocks noGrp="1"/>
          </p:cNvSpPr>
          <p:nvPr>
            <p:ph idx="1"/>
          </p:nvPr>
        </p:nvSpPr>
        <p:spPr>
          <a:xfrm>
            <a:off x="0" y="1600200"/>
            <a:ext cx="9036496" cy="4525963"/>
          </a:xfrm>
        </p:spPr>
        <p:txBody>
          <a:bodyPr>
            <a:normAutofit/>
          </a:bodyPr>
          <a:lstStyle/>
          <a:p>
            <a:pPr marL="0" indent="0">
              <a:buNone/>
            </a:pPr>
            <a:r>
              <a:rPr lang="en-GB" dirty="0" smtClean="0"/>
              <a:t>Oblique drawings are drawing using a 45° angle. Any sizes that are drawn across </a:t>
            </a:r>
            <a:r>
              <a:rPr lang="en-GB" dirty="0"/>
              <a:t>the 45° </a:t>
            </a:r>
            <a:r>
              <a:rPr lang="en-GB" dirty="0" smtClean="0"/>
              <a:t>angle are halved.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0648"/>
            <a:ext cx="2778544" cy="209735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562"/>
          <a:stretch/>
        </p:blipFill>
        <p:spPr>
          <a:xfrm>
            <a:off x="2699792" y="3372856"/>
            <a:ext cx="3742202" cy="22278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581128"/>
            <a:ext cx="2716892" cy="2137002"/>
          </a:xfrm>
          <a:prstGeom prst="rect">
            <a:avLst/>
          </a:prstGeom>
        </p:spPr>
      </p:pic>
    </p:spTree>
    <p:extLst>
      <p:ext uri="{BB962C8B-B14F-4D97-AF65-F5344CB8AC3E}">
        <p14:creationId xmlns:p14="http://schemas.microsoft.com/office/powerpoint/2010/main" val="126143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Planometric</a:t>
            </a:r>
            <a:endParaRPr lang="en-GB" dirty="0"/>
          </a:p>
        </p:txBody>
      </p:sp>
      <p:sp>
        <p:nvSpPr>
          <p:cNvPr id="3" name="Content Placeholder 2"/>
          <p:cNvSpPr>
            <a:spLocks noGrp="1"/>
          </p:cNvSpPr>
          <p:nvPr>
            <p:ph idx="1"/>
          </p:nvPr>
        </p:nvSpPr>
        <p:spPr>
          <a:xfrm>
            <a:off x="0" y="1600200"/>
            <a:ext cx="9144000" cy="4525963"/>
          </a:xfrm>
        </p:spPr>
        <p:txBody>
          <a:bodyPr/>
          <a:lstStyle/>
          <a:p>
            <a:pPr marL="0" indent="0">
              <a:buNone/>
            </a:pPr>
            <a:r>
              <a:rPr lang="en-GB" dirty="0"/>
              <a:t>A </a:t>
            </a:r>
            <a:r>
              <a:rPr lang="en-GB" dirty="0" err="1"/>
              <a:t>planometric</a:t>
            </a:r>
            <a:r>
              <a:rPr lang="en-GB" dirty="0"/>
              <a:t> drawing is a type of three dimensional drawing that includes an accurate ‘plan view’ or top view of a single plane, like a floor plan.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803" t="5256" r="8428" b="1937"/>
          <a:stretch/>
        </p:blipFill>
        <p:spPr>
          <a:xfrm>
            <a:off x="204564" y="4180699"/>
            <a:ext cx="1991172" cy="2481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684" y="4163765"/>
            <a:ext cx="3417182" cy="241890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5503"/>
          <a:stretch/>
        </p:blipFill>
        <p:spPr>
          <a:xfrm>
            <a:off x="6372200" y="3714750"/>
            <a:ext cx="2418656" cy="3118842"/>
          </a:xfrm>
          <a:prstGeom prst="rect">
            <a:avLst/>
          </a:prstGeom>
        </p:spPr>
      </p:pic>
    </p:spTree>
    <p:extLst>
      <p:ext uri="{BB962C8B-B14F-4D97-AF65-F5344CB8AC3E}">
        <p14:creationId xmlns:p14="http://schemas.microsoft.com/office/powerpoint/2010/main" val="332136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1pt Perspective</a:t>
            </a:r>
            <a:endParaRPr lang="en-GB" dirty="0"/>
          </a:p>
        </p:txBody>
      </p:sp>
      <p:sp>
        <p:nvSpPr>
          <p:cNvPr id="3" name="Content Placeholder 2"/>
          <p:cNvSpPr>
            <a:spLocks noGrp="1"/>
          </p:cNvSpPr>
          <p:nvPr>
            <p:ph idx="1"/>
          </p:nvPr>
        </p:nvSpPr>
        <p:spPr>
          <a:xfrm>
            <a:off x="0" y="1600200"/>
            <a:ext cx="9144000" cy="4525963"/>
          </a:xfrm>
        </p:spPr>
        <p:txBody>
          <a:bodyPr>
            <a:normAutofit/>
          </a:bodyPr>
          <a:lstStyle/>
          <a:p>
            <a:pPr marL="0" indent="0">
              <a:buNone/>
            </a:pPr>
            <a:r>
              <a:rPr lang="en-GB" sz="2400" dirty="0"/>
              <a:t>One point perspective is a drawing method that shows how things appear to get smaller as they get further away, converging towards a single 'vanishing point' on the horizon 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5436096" y="4681302"/>
            <a:ext cx="3312368" cy="21766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8" y="4760200"/>
            <a:ext cx="3613248" cy="20189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3140968"/>
            <a:ext cx="2814092" cy="1791322"/>
          </a:xfrm>
          <a:prstGeom prst="rect">
            <a:avLst/>
          </a:prstGeom>
        </p:spPr>
      </p:pic>
    </p:spTree>
    <p:extLst>
      <p:ext uri="{BB962C8B-B14F-4D97-AF65-F5344CB8AC3E}">
        <p14:creationId xmlns:p14="http://schemas.microsoft.com/office/powerpoint/2010/main" val="3986749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Dyslexie"/>
        <a:ea typeface=""/>
        <a:cs typeface=""/>
      </a:majorFont>
      <a:minorFont>
        <a:latin typeface="Dyslexi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397</Words>
  <Application>Microsoft Office PowerPoint</Application>
  <PresentationFormat>On-screen Show (4:3)</PresentationFormat>
  <Paragraphs>35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Drawing Types</vt:lpstr>
      <vt:lpstr>Orthographic</vt:lpstr>
      <vt:lpstr>Orthographic</vt:lpstr>
      <vt:lpstr>Sectional Views</vt:lpstr>
      <vt:lpstr>Sectional Views</vt:lpstr>
      <vt:lpstr>Isometric</vt:lpstr>
      <vt:lpstr>Oblique</vt:lpstr>
      <vt:lpstr>Planometric</vt:lpstr>
      <vt:lpstr>1pt Perspective</vt:lpstr>
      <vt:lpstr>2pt Perspective</vt:lpstr>
      <vt:lpstr>Development</vt:lpstr>
      <vt:lpstr>Development</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Types</dc:title>
  <dc:creator>Amy Cheshire</dc:creator>
  <cp:lastModifiedBy>Amy Cheshire</cp:lastModifiedBy>
  <cp:revision>9</cp:revision>
  <dcterms:created xsi:type="dcterms:W3CDTF">2018-09-28T10:05:51Z</dcterms:created>
  <dcterms:modified xsi:type="dcterms:W3CDTF">2018-10-10T08:37:36Z</dcterms:modified>
</cp:coreProperties>
</file>