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2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3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4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Species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0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5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1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15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Niche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47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Interspecific competition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Intraspecific competition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9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Biotic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Abiotic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3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Quadrats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99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Pitfall traps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3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Biodiversity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88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Indicator species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52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Light reactions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5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Chlorophyll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Carbon fixation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32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Limiting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06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Fertilisers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26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Pesticides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49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Nitrates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262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Algal blooms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7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7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Biological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1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5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Adaptation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4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Natural selection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315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Selection pressures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7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Isolation barrier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40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Selective advantage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8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1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Herbivore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5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Carnivore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9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Omnivore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Predator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3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Office PowerPoint</Application>
  <PresentationFormat>Widescreen</PresentationFormat>
  <Paragraphs>36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Species</vt:lpstr>
      <vt:lpstr>Biodiversity</vt:lpstr>
      <vt:lpstr>Population</vt:lpstr>
      <vt:lpstr>Producer</vt:lpstr>
      <vt:lpstr>Consumer</vt:lpstr>
      <vt:lpstr>Herbivore</vt:lpstr>
      <vt:lpstr>Carnivore</vt:lpstr>
      <vt:lpstr>Omnivore</vt:lpstr>
      <vt:lpstr>Predator</vt:lpstr>
      <vt:lpstr>Prey</vt:lpstr>
      <vt:lpstr>Ecosystem</vt:lpstr>
      <vt:lpstr>Community</vt:lpstr>
      <vt:lpstr>Niche</vt:lpstr>
      <vt:lpstr>Interspecific competition</vt:lpstr>
      <vt:lpstr>Intraspecific competition</vt:lpstr>
      <vt:lpstr>Biotic factors</vt:lpstr>
      <vt:lpstr>Abiotic factors</vt:lpstr>
      <vt:lpstr>Quadrats</vt:lpstr>
      <vt:lpstr>Pitfall traps</vt:lpstr>
      <vt:lpstr>Indicator species</vt:lpstr>
      <vt:lpstr>Light reactions</vt:lpstr>
      <vt:lpstr>Chlorophyll</vt:lpstr>
      <vt:lpstr>Carbon fixation</vt:lpstr>
      <vt:lpstr>Starch</vt:lpstr>
      <vt:lpstr>Limiting factors</vt:lpstr>
      <vt:lpstr>Fertilisers</vt:lpstr>
      <vt:lpstr>Pesticides</vt:lpstr>
      <vt:lpstr>Nitrates</vt:lpstr>
      <vt:lpstr>Algal blooms</vt:lpstr>
      <vt:lpstr>Biological control</vt:lpstr>
      <vt:lpstr>Mutation</vt:lpstr>
      <vt:lpstr>Adaptation</vt:lpstr>
      <vt:lpstr>Natural selection</vt:lpstr>
      <vt:lpstr>Selection pressures</vt:lpstr>
      <vt:lpstr>Isolation barrier</vt:lpstr>
      <vt:lpstr>Selective advantage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wall</dc:title>
  <dc:creator>Sarah Moffatt</dc:creator>
  <cp:lastModifiedBy>Sarah Moffatt</cp:lastModifiedBy>
  <cp:revision>5</cp:revision>
  <dcterms:created xsi:type="dcterms:W3CDTF">2018-04-16T20:23:21Z</dcterms:created>
  <dcterms:modified xsi:type="dcterms:W3CDTF">2018-04-16T20:50:08Z</dcterms:modified>
</cp:coreProperties>
</file>