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92" r:id="rId19"/>
    <p:sldId id="293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0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48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52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03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70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53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3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13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4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64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80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05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551F9-57AE-4E8D-8B13-DE4B08CD5B21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7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Central nervous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06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Peristalsis.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451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Intestinal secretions.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31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Breathing rate.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153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Converging neural pathway.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471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Diverging neural pathway.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32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Reverberating neural pathway.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495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Cerebral cortex.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37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Sensory areas of cerebral cortex.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530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Motor areas of cerebral cortex.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710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Association areas of cerebral cortex.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710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Peripheral nervous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88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Corpus callosum.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998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Memory.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30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Short term memory.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652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Long term memory.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950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Visual input.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995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Auditory input.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Chunking.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432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Working memory model.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406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Unlimited capacity.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6260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Rehearsal.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649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Somatic nervous system.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8715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Organisation.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2624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Elaboration.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6788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Contextual cues.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01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Dendrites.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151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Cell body.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7495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Axon.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3152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Myelin sheath.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173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Myelination.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8403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Glial cells.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3096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Neurotransmitters.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0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Sensory neurons.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6800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Synapses.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075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Vesicles.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075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Synaptic cleft.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075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Post-synaptic receptors.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075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Pre-synaptic receptors.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075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Reuptake.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075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Excitatory.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075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Inhibitory.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27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Weak stimuli.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1486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Summation.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14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Motor neurons.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3104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Endorphins.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1486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Dopamine.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1486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Agonists.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1486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Antagonists.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1486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Degrade.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6741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Cognition.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6750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Recreational drugs.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6750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Drug addiction.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6750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Drug tolerance.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67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Autonomic nervous system.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55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Sympathetic nervous system.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891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Parasympathetic nervous system.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51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Antagonistic actions.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33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171</Words>
  <Application>Microsoft Office PowerPoint</Application>
  <PresentationFormat>Custom</PresentationFormat>
  <Paragraphs>58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Central nervous system</vt:lpstr>
      <vt:lpstr>Peripheral nervous system</vt:lpstr>
      <vt:lpstr>Somatic nervous system.</vt:lpstr>
      <vt:lpstr>Sensory neurons.</vt:lpstr>
      <vt:lpstr>Motor neurons.</vt:lpstr>
      <vt:lpstr>Autonomic nervous system.</vt:lpstr>
      <vt:lpstr>Sympathetic nervous system.</vt:lpstr>
      <vt:lpstr>Parasympathetic nervous system.</vt:lpstr>
      <vt:lpstr>Antagonistic actions.</vt:lpstr>
      <vt:lpstr>Peristalsis.</vt:lpstr>
      <vt:lpstr>Intestinal secretions.</vt:lpstr>
      <vt:lpstr>Breathing rate.</vt:lpstr>
      <vt:lpstr>Converging neural pathway.</vt:lpstr>
      <vt:lpstr>Diverging neural pathway.</vt:lpstr>
      <vt:lpstr>Reverberating neural pathway.</vt:lpstr>
      <vt:lpstr>Cerebral cortex.</vt:lpstr>
      <vt:lpstr>Sensory areas of cerebral cortex.</vt:lpstr>
      <vt:lpstr>Motor areas of cerebral cortex.</vt:lpstr>
      <vt:lpstr>Association areas of cerebral cortex.</vt:lpstr>
      <vt:lpstr>Corpus callosum.</vt:lpstr>
      <vt:lpstr>Memory.</vt:lpstr>
      <vt:lpstr>Short term memory.</vt:lpstr>
      <vt:lpstr>Long term memory.</vt:lpstr>
      <vt:lpstr>Visual input.</vt:lpstr>
      <vt:lpstr>Auditory input.</vt:lpstr>
      <vt:lpstr>Chunking.</vt:lpstr>
      <vt:lpstr>Working memory model.</vt:lpstr>
      <vt:lpstr>Unlimited capacity.</vt:lpstr>
      <vt:lpstr>Rehearsal. </vt:lpstr>
      <vt:lpstr>Organisation.</vt:lpstr>
      <vt:lpstr>Elaboration.</vt:lpstr>
      <vt:lpstr>Contextual cues.</vt:lpstr>
      <vt:lpstr>Dendrites.</vt:lpstr>
      <vt:lpstr>Cell body.</vt:lpstr>
      <vt:lpstr>Axon.</vt:lpstr>
      <vt:lpstr>Myelin sheath.</vt:lpstr>
      <vt:lpstr>Myelination.</vt:lpstr>
      <vt:lpstr>Glial cells.</vt:lpstr>
      <vt:lpstr>Neurotransmitters.</vt:lpstr>
      <vt:lpstr>Synapses.</vt:lpstr>
      <vt:lpstr>Vesicles.</vt:lpstr>
      <vt:lpstr>Synaptic cleft.</vt:lpstr>
      <vt:lpstr>Post-synaptic receptors.</vt:lpstr>
      <vt:lpstr>Pre-synaptic receptors.</vt:lpstr>
      <vt:lpstr>Reuptake.</vt:lpstr>
      <vt:lpstr>Excitatory.</vt:lpstr>
      <vt:lpstr>Inhibitory.</vt:lpstr>
      <vt:lpstr>Weak stimuli.</vt:lpstr>
      <vt:lpstr>Summation.</vt:lpstr>
      <vt:lpstr>Endorphins.</vt:lpstr>
      <vt:lpstr>Dopamine.</vt:lpstr>
      <vt:lpstr>Agonists.</vt:lpstr>
      <vt:lpstr>Antagonists.</vt:lpstr>
      <vt:lpstr>Degrade.</vt:lpstr>
      <vt:lpstr>Cognition.</vt:lpstr>
      <vt:lpstr>Recreational drugs.</vt:lpstr>
      <vt:lpstr>Drug addiction.</vt:lpstr>
      <vt:lpstr>Drug tolerance.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wall</dc:title>
  <dc:creator>Sarah Moffatt</dc:creator>
  <cp:lastModifiedBy>sarah.moffatt</cp:lastModifiedBy>
  <cp:revision>6</cp:revision>
  <dcterms:created xsi:type="dcterms:W3CDTF">2018-04-16T20:23:21Z</dcterms:created>
  <dcterms:modified xsi:type="dcterms:W3CDTF">2018-09-03T09:48:15Z</dcterms:modified>
</cp:coreProperties>
</file>